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6"/>
  </p:notesMasterIdLst>
  <p:sldIdLst>
    <p:sldId id="525" r:id="rId3"/>
    <p:sldId id="256" r:id="rId4"/>
    <p:sldId id="526" r:id="rId5"/>
    <p:sldId id="300" r:id="rId6"/>
    <p:sldId id="361" r:id="rId7"/>
    <p:sldId id="362" r:id="rId8"/>
    <p:sldId id="527" r:id="rId9"/>
    <p:sldId id="528" r:id="rId10"/>
    <p:sldId id="529" r:id="rId11"/>
    <p:sldId id="1062" r:id="rId12"/>
    <p:sldId id="1063" r:id="rId13"/>
    <p:sldId id="1064" r:id="rId14"/>
    <p:sldId id="1065" r:id="rId15"/>
    <p:sldId id="530" r:id="rId16"/>
    <p:sldId id="1066" r:id="rId17"/>
    <p:sldId id="531" r:id="rId18"/>
    <p:sldId id="539" r:id="rId19"/>
    <p:sldId id="532" r:id="rId20"/>
    <p:sldId id="1688" r:id="rId21"/>
    <p:sldId id="1689" r:id="rId22"/>
    <p:sldId id="1690" r:id="rId23"/>
    <p:sldId id="1691" r:id="rId24"/>
    <p:sldId id="1692" r:id="rId25"/>
    <p:sldId id="1693" r:id="rId26"/>
    <p:sldId id="1695" r:id="rId27"/>
    <p:sldId id="1694" r:id="rId28"/>
    <p:sldId id="1696" r:id="rId29"/>
    <p:sldId id="1697" r:id="rId30"/>
    <p:sldId id="533" r:id="rId31"/>
    <p:sldId id="534" r:id="rId32"/>
    <p:sldId id="1698" r:id="rId33"/>
    <p:sldId id="1703" r:id="rId34"/>
    <p:sldId id="1702" r:id="rId35"/>
    <p:sldId id="1701" r:id="rId36"/>
    <p:sldId id="535" r:id="rId37"/>
    <p:sldId id="1704" r:id="rId38"/>
    <p:sldId id="536" r:id="rId39"/>
    <p:sldId id="524" r:id="rId40"/>
    <p:sldId id="537" r:id="rId41"/>
    <p:sldId id="1705" r:id="rId42"/>
    <p:sldId id="1709" r:id="rId43"/>
    <p:sldId id="1708" r:id="rId44"/>
    <p:sldId id="538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C9FFA9-3E37-459B-8E75-EC2C37BF5974}" v="12" dt="2025-05-07T07:44:34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16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254FD-0BB3-4265-9E95-406A659C4867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44677-94C9-443E-8128-FCF4573249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7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9273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238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2542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31671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79197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69017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76614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55708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7680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6D01DC-863F-4DCF-A7F5-7C638D3FDAA8}" type="slidenum">
              <a:rPr lang="nl-NL" alt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558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27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5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57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41F67-C092-4CEC-9C4E-652C2DAA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A41B-FB23-4DA7-AC49-BF8E1EB556EE}" type="datetimeFigureOut">
              <a:rPr lang="nl-NL" altLang="nl-NL"/>
              <a:pPr>
                <a:defRPr/>
              </a:pPr>
              <a:t>7-5-2025</a:t>
            </a:fld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715AD-25C0-4CE9-BCF6-0CBC5006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57DD9-68C3-41C4-A3E0-EB5E3903F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C29E-4E3B-41C4-AEAE-B4DA34F7FC5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538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459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000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53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307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19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556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03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28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6284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081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385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61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218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96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3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4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55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3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0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D75309-A511-4804-B5F3-90598E032471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59460A-3112-448C-9B43-FD5B75CA4A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765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4E9F8-FCDD-41EF-B464-F5588937DB16}" type="datetimeFigureOut">
              <a:rPr lang="nl-NL" smtClean="0"/>
              <a:t>7-5-2025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506FB-2C50-4C0B-8608-A290967F60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5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19838-FB8C-4F0D-8FB6-29C6A930F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8300"/>
          </a:xfrm>
        </p:spPr>
        <p:txBody>
          <a:bodyPr>
            <a:noAutofit/>
          </a:bodyPr>
          <a:lstStyle/>
          <a:p>
            <a:r>
              <a:rPr lang="nl-NL" sz="3600" b="1" dirty="0">
                <a:latin typeface="+mn-lt"/>
              </a:rPr>
              <a:t>Welkom in de trouwdienst van</a:t>
            </a:r>
            <a:br>
              <a:rPr lang="nl-NL" sz="3600" b="1" dirty="0">
                <a:latin typeface="+mn-lt"/>
              </a:rPr>
            </a:br>
            <a:r>
              <a:rPr lang="nl-NL" sz="3600" b="1" dirty="0">
                <a:latin typeface="+mn-lt"/>
              </a:rPr>
              <a:t>Ellen en Wouter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9D513D-6EA9-412A-B24D-3283490DC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2452"/>
            <a:ext cx="7886700" cy="49445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sz="3600" b="1" dirty="0"/>
          </a:p>
          <a:p>
            <a:pPr marL="0" indent="0">
              <a:buNone/>
            </a:pPr>
            <a:endParaRPr lang="nl-NL" sz="3600" b="1" dirty="0"/>
          </a:p>
          <a:p>
            <a:pPr marL="0" indent="0">
              <a:buNone/>
            </a:pPr>
            <a:r>
              <a:rPr lang="nl-NL" sz="3600" b="1" dirty="0"/>
              <a:t>Voorganger:</a:t>
            </a:r>
          </a:p>
          <a:p>
            <a:pPr marL="0" indent="0">
              <a:buNone/>
            </a:pPr>
            <a:r>
              <a:rPr lang="nl-NL" sz="3600" dirty="0"/>
              <a:t>Ds. Douwe </a:t>
            </a:r>
            <a:r>
              <a:rPr lang="nl-NL" sz="3600" dirty="0" err="1"/>
              <a:t>Wijmenga</a:t>
            </a:r>
            <a:endParaRPr lang="nl-NL" sz="3600" dirty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b="1" dirty="0"/>
              <a:t>Ouderling van dienst:</a:t>
            </a:r>
          </a:p>
          <a:p>
            <a:pPr marL="0" indent="0">
              <a:buNone/>
            </a:pPr>
            <a:r>
              <a:rPr lang="nl-NL" sz="3600" dirty="0"/>
              <a:t>Steven Winters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b="1" dirty="0"/>
              <a:t>Muzikale begeleiding:</a:t>
            </a:r>
            <a:endParaRPr lang="nl-NL" dirty="0"/>
          </a:p>
          <a:p>
            <a:pPr marL="0" indent="0">
              <a:buNone/>
            </a:pPr>
            <a:r>
              <a:rPr lang="nl-NL" sz="3600" dirty="0"/>
              <a:t>Erik Hofstede en de huisband</a:t>
            </a:r>
          </a:p>
          <a:p>
            <a:pPr marL="0" indent="0">
              <a:buNone/>
            </a:pPr>
            <a:br>
              <a:rPr lang="nl-NL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nl-NL" dirty="0"/>
          </a:p>
        </p:txBody>
      </p:sp>
      <p:pic>
        <p:nvPicPr>
          <p:cNvPr id="4" name="Shape 80">
            <a:extLst>
              <a:ext uri="{FF2B5EF4-FFF2-40B4-BE49-F238E27FC236}">
                <a16:creationId xmlns:a16="http://schemas.microsoft.com/office/drawing/2014/main" id="{7D3F9A05-33DC-46AC-9C86-5229EF1DCEAF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9729" y="-79987"/>
            <a:ext cx="2094271" cy="525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5">
            <a:extLst>
              <a:ext uri="{FF2B5EF4-FFF2-40B4-BE49-F238E27FC236}">
                <a16:creationId xmlns:a16="http://schemas.microsoft.com/office/drawing/2014/main" id="{A377A911-170B-4988-8B0B-77EDB42AB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9728" y="5256499"/>
            <a:ext cx="2094271" cy="160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968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jdelijke aanduiding voor inhoud 2">
            <a:extLst>
              <a:ext uri="{FF2B5EF4-FFF2-40B4-BE49-F238E27FC236}">
                <a16:creationId xmlns:a16="http://schemas.microsoft.com/office/drawing/2014/main" id="{C4A25EE3-5676-E76E-FD09-ABCD8E52F0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957" y="1409974"/>
            <a:ext cx="8850086" cy="4038053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  <a:defRPr/>
            </a:pPr>
            <a:r>
              <a:rPr lang="nl-NL" sz="3600" b="0" i="0" dirty="0">
                <a:effectLst/>
              </a:rPr>
              <a:t>Hoe mooi en hoe heerlijk</a:t>
            </a:r>
            <a:br>
              <a:rPr lang="nl-NL" sz="3600" dirty="0"/>
            </a:br>
            <a:r>
              <a:rPr lang="nl-NL" sz="3600" b="0" i="0" dirty="0">
                <a:effectLst/>
              </a:rPr>
              <a:t>als wij als familie,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als broers en als zussen,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om elkaar geven</a:t>
            </a:r>
            <a:br>
              <a:rPr lang="nl-NL" sz="3600" dirty="0"/>
            </a:br>
            <a:r>
              <a:rPr lang="nl-NL" sz="3600" b="0" i="0" dirty="0">
                <a:effectLst/>
              </a:rPr>
              <a:t>en open en eerlijk</a:t>
            </a:r>
            <a:br>
              <a:rPr lang="nl-NL" sz="3600" dirty="0"/>
            </a:br>
            <a:r>
              <a:rPr lang="nl-NL" sz="3600" b="0" i="0" dirty="0">
                <a:effectLst/>
              </a:rPr>
              <a:t>met elkaar omgaan,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de vrede bewaren</a:t>
            </a:r>
            <a:br>
              <a:rPr lang="nl-NL" sz="3600" dirty="0"/>
            </a:br>
            <a:r>
              <a:rPr lang="nl-NL" sz="3600" b="0" i="0" dirty="0">
                <a:effectLst/>
              </a:rPr>
              <a:t>en eensgezind leven.</a:t>
            </a: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1468287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jdelijke aanduiding voor inhoud 2">
            <a:extLst>
              <a:ext uri="{FF2B5EF4-FFF2-40B4-BE49-F238E27FC236}">
                <a16:creationId xmlns:a16="http://schemas.microsoft.com/office/drawing/2014/main" id="{C4A25EE3-5676-E76E-FD09-ABCD8E52F0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957" y="2419487"/>
            <a:ext cx="8850086" cy="2019026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  <a:defRPr/>
            </a:pPr>
            <a:r>
              <a:rPr lang="nl-NL" sz="3600" b="0" i="0" dirty="0">
                <a:effectLst/>
              </a:rPr>
              <a:t>En het mooiste geschenk</a:t>
            </a:r>
            <a:br>
              <a:rPr lang="nl-NL" sz="3600" dirty="0"/>
            </a:br>
            <a:r>
              <a:rPr lang="nl-NL" sz="3600" b="0" i="0" dirty="0">
                <a:effectLst/>
              </a:rPr>
              <a:t>wordt ons gegeven:</a:t>
            </a:r>
            <a:br>
              <a:rPr lang="nl-NL" sz="3600" dirty="0"/>
            </a:br>
            <a:r>
              <a:rPr lang="nl-NL" sz="3600" b="0" i="0" dirty="0">
                <a:effectLst/>
              </a:rPr>
              <a:t>de zegen van God,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een eindeloos leven.</a:t>
            </a: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2089981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jdelijke aanduiding voor inhoud 2">
            <a:extLst>
              <a:ext uri="{FF2B5EF4-FFF2-40B4-BE49-F238E27FC236}">
                <a16:creationId xmlns:a16="http://schemas.microsoft.com/office/drawing/2014/main" id="{C4A25EE3-5676-E76E-FD09-ABCD8E52F0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957" y="1409974"/>
            <a:ext cx="8850086" cy="4038053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  <a:defRPr/>
            </a:pPr>
            <a:r>
              <a:rPr lang="nl-NL" sz="3600" b="0" i="0" dirty="0">
                <a:effectLst/>
              </a:rPr>
              <a:t>Hoe mooi en hoe heerlijk</a:t>
            </a:r>
            <a:br>
              <a:rPr lang="nl-NL" sz="3600" dirty="0"/>
            </a:br>
            <a:r>
              <a:rPr lang="nl-NL" sz="3600" b="0" i="0" dirty="0">
                <a:effectLst/>
              </a:rPr>
              <a:t>als wij als familie,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als broers en als zussen,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om elkaar geven</a:t>
            </a:r>
            <a:br>
              <a:rPr lang="nl-NL" sz="3600" dirty="0"/>
            </a:br>
            <a:r>
              <a:rPr lang="nl-NL" sz="3600" b="0" i="0" dirty="0">
                <a:effectLst/>
              </a:rPr>
              <a:t>en open en eerlijk</a:t>
            </a:r>
            <a:br>
              <a:rPr lang="nl-NL" sz="3600" dirty="0"/>
            </a:br>
            <a:r>
              <a:rPr lang="nl-NL" sz="3600" b="0" i="0" dirty="0">
                <a:effectLst/>
              </a:rPr>
              <a:t>met elkaar omgaan,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de vrede bewaren</a:t>
            </a:r>
            <a:br>
              <a:rPr lang="nl-NL" sz="3600" dirty="0"/>
            </a:br>
            <a:r>
              <a:rPr lang="nl-NL" sz="3600" b="0" i="0" dirty="0">
                <a:effectLst/>
              </a:rPr>
              <a:t>en eensgezind leven.</a:t>
            </a: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2853752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jdelijke aanduiding voor inhoud 2">
            <a:extLst>
              <a:ext uri="{FF2B5EF4-FFF2-40B4-BE49-F238E27FC236}">
                <a16:creationId xmlns:a16="http://schemas.microsoft.com/office/drawing/2014/main" id="{C4A25EE3-5676-E76E-FD09-ABCD8E52F0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957" y="1209744"/>
            <a:ext cx="8850086" cy="4438513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  <a:defRPr/>
            </a:pPr>
            <a:r>
              <a:rPr lang="nl-NL" sz="3600" b="0" i="0" dirty="0">
                <a:effectLst/>
              </a:rPr>
              <a:t>En het mooiste geschenk</a:t>
            </a:r>
            <a:br>
              <a:rPr lang="nl-NL" sz="3600" dirty="0"/>
            </a:br>
            <a:r>
              <a:rPr lang="nl-NL" sz="3600" b="0" i="0" dirty="0">
                <a:effectLst/>
              </a:rPr>
              <a:t>wordt ons gegeven:</a:t>
            </a:r>
            <a:br>
              <a:rPr lang="nl-NL" sz="3600" dirty="0"/>
            </a:br>
            <a:r>
              <a:rPr lang="nl-NL" sz="3600" b="0" i="0" dirty="0">
                <a:effectLst/>
              </a:rPr>
              <a:t>de zegen van God,</a:t>
            </a:r>
            <a:br>
              <a:rPr lang="nl-NL" sz="3600" dirty="0"/>
            </a:br>
            <a:r>
              <a:rPr lang="nl-NL" sz="3600" b="0" i="0" dirty="0">
                <a:effectLst/>
              </a:rPr>
              <a:t>een eindeloos leven.</a:t>
            </a:r>
          </a:p>
          <a:p>
            <a:pPr marL="0" indent="0" algn="ctr" eaLnBrk="1" hangingPunct="1">
              <a:buNone/>
              <a:defRPr/>
            </a:pPr>
            <a:endParaRPr lang="nl-NL" altLang="nl-NL" sz="3600" dirty="0"/>
          </a:p>
          <a:p>
            <a:pPr marL="0" indent="0" algn="ctr" eaLnBrk="1" hangingPunct="1">
              <a:buNone/>
              <a:defRPr/>
            </a:pPr>
            <a:r>
              <a:rPr lang="nl-NL" altLang="nl-NL" sz="3600" dirty="0"/>
              <a:t>3x</a:t>
            </a:r>
          </a:p>
          <a:p>
            <a:pPr marL="0" indent="0" algn="ctr" eaLnBrk="1" hangingPunct="1">
              <a:buNone/>
              <a:defRPr/>
            </a:pPr>
            <a:endParaRPr lang="nl-NL" altLang="nl-NL" sz="3600" dirty="0"/>
          </a:p>
          <a:p>
            <a:pPr marL="0" indent="0" algn="ctr" eaLnBrk="1" hangingPunct="1">
              <a:buNone/>
              <a:defRPr/>
            </a:pPr>
            <a:r>
              <a:rPr lang="nl-NL" altLang="nl-NL" sz="3600" dirty="0"/>
              <a:t>Een eindeloos leven.</a:t>
            </a:r>
          </a:p>
        </p:txBody>
      </p:sp>
    </p:spTree>
    <p:extLst>
      <p:ext uri="{BB962C8B-B14F-4D97-AF65-F5344CB8AC3E}">
        <p14:creationId xmlns:p14="http://schemas.microsoft.com/office/powerpoint/2010/main" val="819052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2CEAC-A33D-943D-29EF-CF5CC121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Lezing: Spreuken 3: 3 – 7(NBV)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64DC02-DF93-B7C8-28A6-E9569AE48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563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443E78F7-1B0D-D48B-0DC0-B653B1FB0E65}"/>
              </a:ext>
            </a:extLst>
          </p:cNvPr>
          <p:cNvSpPr txBox="1"/>
          <p:nvPr/>
        </p:nvSpPr>
        <p:spPr>
          <a:xfrm>
            <a:off x="503853" y="373224"/>
            <a:ext cx="816428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nl-NL" sz="3200" baseline="-25000" dirty="0">
                <a:latin typeface="+mj-lt"/>
              </a:rPr>
              <a:t>3</a:t>
            </a:r>
            <a:r>
              <a:rPr lang="nl-NL" sz="3200" dirty="0">
                <a:latin typeface="+mj-lt"/>
              </a:rPr>
              <a:t>Mogen liefde en trouw je nooit verlaten,</a:t>
            </a:r>
          </a:p>
          <a:p>
            <a:pPr>
              <a:buNone/>
            </a:pPr>
            <a:r>
              <a:rPr lang="nl-NL" sz="3200" dirty="0">
                <a:latin typeface="+mj-lt"/>
              </a:rPr>
              <a:t>wind ze om je hals,</a:t>
            </a:r>
          </a:p>
          <a:p>
            <a:pPr>
              <a:buNone/>
            </a:pPr>
            <a:r>
              <a:rPr lang="nl-NL" sz="3200" dirty="0">
                <a:latin typeface="+mj-lt"/>
              </a:rPr>
              <a:t>schrijf ze in je hart.</a:t>
            </a:r>
          </a:p>
          <a:p>
            <a:pPr>
              <a:buNone/>
            </a:pPr>
            <a:r>
              <a:rPr lang="nl-NL" sz="3200" baseline="-25000" dirty="0">
                <a:latin typeface="+mj-lt"/>
              </a:rPr>
              <a:t>4</a:t>
            </a:r>
            <a:r>
              <a:rPr lang="nl-NL" sz="3200" dirty="0">
                <a:latin typeface="+mj-lt"/>
              </a:rPr>
              <a:t>God en de mensen zullen je genegen zijn</a:t>
            </a:r>
          </a:p>
          <a:p>
            <a:pPr>
              <a:buNone/>
            </a:pPr>
            <a:r>
              <a:rPr lang="nl-NL" sz="3200" dirty="0">
                <a:latin typeface="+mj-lt"/>
              </a:rPr>
              <a:t>en je zult waardering ondervinden.</a:t>
            </a:r>
          </a:p>
          <a:p>
            <a:pPr>
              <a:buNone/>
            </a:pPr>
            <a:r>
              <a:rPr lang="nl-NL" sz="3200" baseline="-25000" dirty="0">
                <a:latin typeface="+mj-lt"/>
              </a:rPr>
              <a:t>5</a:t>
            </a:r>
            <a:r>
              <a:rPr lang="nl-NL" sz="3200" dirty="0">
                <a:latin typeface="+mj-lt"/>
              </a:rPr>
              <a:t>Vertrouw op de </a:t>
            </a:r>
            <a:r>
              <a:rPr lang="nl-NL" sz="3200" cap="small" dirty="0">
                <a:effectLst/>
                <a:latin typeface="+mj-lt"/>
              </a:rPr>
              <a:t>HEER</a:t>
            </a:r>
            <a:r>
              <a:rPr lang="nl-NL" sz="3200" dirty="0">
                <a:latin typeface="+mj-lt"/>
              </a:rPr>
              <a:t> met heel je hart,</a:t>
            </a:r>
          </a:p>
          <a:p>
            <a:pPr>
              <a:buNone/>
            </a:pPr>
            <a:r>
              <a:rPr lang="nl-NL" sz="3200" dirty="0">
                <a:latin typeface="+mj-lt"/>
              </a:rPr>
              <a:t>steun niet op eigen inzicht.</a:t>
            </a:r>
          </a:p>
          <a:p>
            <a:pPr>
              <a:buNone/>
            </a:pPr>
            <a:r>
              <a:rPr lang="nl-NL" sz="3200" baseline="-25000" dirty="0">
                <a:latin typeface="+mj-lt"/>
              </a:rPr>
              <a:t>6</a:t>
            </a:r>
            <a:r>
              <a:rPr lang="nl-NL" sz="3200" dirty="0">
                <a:latin typeface="+mj-lt"/>
              </a:rPr>
              <a:t>Denk aan hem bij alles wat je doet,</a:t>
            </a:r>
          </a:p>
          <a:p>
            <a:pPr>
              <a:buNone/>
            </a:pPr>
            <a:r>
              <a:rPr lang="nl-NL" sz="3200" dirty="0">
                <a:latin typeface="+mj-lt"/>
              </a:rPr>
              <a:t>dan baant hij voor jou de weg.</a:t>
            </a:r>
          </a:p>
          <a:p>
            <a:pPr>
              <a:buNone/>
            </a:pPr>
            <a:r>
              <a:rPr lang="nl-NL" sz="3200" baseline="-25000" dirty="0">
                <a:latin typeface="+mj-lt"/>
              </a:rPr>
              <a:t>7</a:t>
            </a:r>
            <a:r>
              <a:rPr lang="nl-NL" sz="3200" dirty="0">
                <a:latin typeface="+mj-lt"/>
              </a:rPr>
              <a:t>Wees niet eigenzinnig,</a:t>
            </a:r>
          </a:p>
          <a:p>
            <a:pPr>
              <a:buNone/>
            </a:pPr>
            <a:r>
              <a:rPr lang="nl-NL" sz="3200" dirty="0">
                <a:latin typeface="+mj-lt"/>
              </a:rPr>
              <a:t>maar heb ontzag voor de </a:t>
            </a:r>
            <a:r>
              <a:rPr lang="nl-NL" sz="3200" cap="small" dirty="0">
                <a:effectLst/>
                <a:latin typeface="+mj-lt"/>
              </a:rPr>
              <a:t>HEER</a:t>
            </a:r>
            <a:endParaRPr lang="nl-NL" sz="3200" dirty="0">
              <a:latin typeface="+mj-lt"/>
            </a:endParaRPr>
          </a:p>
          <a:p>
            <a:r>
              <a:rPr lang="nl-NL" sz="3200" dirty="0">
                <a:latin typeface="+mj-lt"/>
              </a:rPr>
              <a:t>en ga het kwaad uit de weg.</a:t>
            </a:r>
          </a:p>
        </p:txBody>
      </p:sp>
    </p:spTree>
    <p:extLst>
      <p:ext uri="{BB962C8B-B14F-4D97-AF65-F5344CB8AC3E}">
        <p14:creationId xmlns:p14="http://schemas.microsoft.com/office/powerpoint/2010/main" val="4054698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A8F20-B56C-D090-A74A-A5CC3D5C2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Overdenking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B771CC-3ADA-B024-3B0A-D79B7DB4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5601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75A55-9128-8971-D4A7-117213DC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70207-07CD-DBE4-9D3D-86A07176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28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64928-429C-8898-5718-3D090B1C0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 err="1"/>
              <a:t>Opw</a:t>
            </a:r>
            <a:r>
              <a:rPr lang="nl-NL" sz="3600" b="1" dirty="0"/>
              <a:t>. 797</a:t>
            </a:r>
            <a:br>
              <a:rPr lang="nl-NL" sz="3600" b="1" dirty="0"/>
            </a:br>
            <a:r>
              <a:rPr lang="nl-NL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 Breng ons samen ‘</a:t>
            </a:r>
            <a:endParaRPr lang="nl-NL" sz="36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69730C-6432-6E0D-E976-D112F218D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902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278466"/>
            <a:ext cx="8125056" cy="5300133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 roept ons samen als kerk van de Heer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verbonden met U en elkaar.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Wij brengen U lof, geven U alle eer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eendrachtig, veelstemmig en dankbaar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Jezus is gastheer en nodigt ons uit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waar Jezus woont voelt de liefde zich thuis.</a:t>
            </a:r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31200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9D82A8C-542A-E196-3EFC-DA9EED5A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Welkom voor iedereen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7BC4C84-1ECF-46E8-B7A3-433A2521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845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151466"/>
            <a:ext cx="8314628" cy="57065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Jaag naar de liefde, de vrucht van de Geest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 alles gelooft en verdraagt.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Streef naar de gaven die God aan ons geeft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veelkleurig, verschillend en dienstbaar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eenheid en waarheid ontmoeten elkaar</a:t>
            </a:r>
          </a:p>
          <a:p>
            <a:pPr marL="0" indent="0">
              <a:buNone/>
            </a:pPr>
            <a:r>
              <a:rPr 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liefde brengt samen, verbindt en aanvaardt.</a:t>
            </a:r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2103192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49" y="1825625"/>
            <a:ext cx="8125057" cy="4351338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Breng ons samen, één in Uw naam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ieder is welkom hier binnen te gaan.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Samen, één door de Geest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verbonden in liefde, die U aan ons geeft.</a:t>
            </a:r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1297312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244600"/>
            <a:ext cx="8069302" cy="4932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 roept ons samen voor Woord en gebed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als deel van uw kerk wereldwijd.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Wij bidden om vrede, verzoening en recht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gebruiken met vreugde de maaltijd.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Wij breken het brood en verstaan het geheim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om samen Uw kerk en van Christus te zijn.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1094648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19667" y="1371600"/>
            <a:ext cx="8034039" cy="4805363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Breng ons samen, één in Uw naam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ieder is welkom hier binnen te gaan.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Samen, één door de Geest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verbonden in liefde, die U aan ons geeft.</a:t>
            </a:r>
          </a:p>
          <a:p>
            <a:pPr marL="0" indent="0">
              <a:buNone/>
            </a:pPr>
            <a:endParaRPr lang="nl-N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1711131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354667"/>
            <a:ext cx="8125056" cy="4822296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Wij belijden één geloof en één Heer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zijn geroepen tot één hoop, tot Uw eer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Heer, geef vrede die ons samenbindt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Vader, maak ons één.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3100147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422400"/>
            <a:ext cx="8125056" cy="4754563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Wij belijden één geloof en één Heer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zijn geroepen tot één hoop, tot Uw eer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Heer, geef vrede die ons samenbindt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Vader, maak ons één.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1778937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447800"/>
            <a:ext cx="8125056" cy="4729163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Breng ons samen, één in Uw naam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ieder is welkom hier binnen te gaan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Samen, één door de Geest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verbonden in liefde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4172689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nl-NL" altLang="nl-NL" sz="3600" b="1" dirty="0">
              <a:latin typeface="+mn-lt"/>
            </a:endParaRPr>
          </a:p>
        </p:txBody>
      </p:sp>
      <p:sp>
        <p:nvSpPr>
          <p:cNvPr id="2560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343025"/>
            <a:ext cx="8125057" cy="4351338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Breng ons samen, één in Uw naam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ieder is welkom hier binnen te gaan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Samen, één door de Geest</a:t>
            </a:r>
          </a:p>
          <a:p>
            <a:pPr marL="0" indent="0">
              <a:buNone/>
            </a:pPr>
            <a:r>
              <a:rPr 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verbonden in liefde, die U aan ons geeft.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endParaRPr lang="nl-NL" altLang="nl-NL" sz="3600" dirty="0"/>
          </a:p>
        </p:txBody>
      </p:sp>
    </p:spTree>
    <p:extLst>
      <p:ext uri="{BB962C8B-B14F-4D97-AF65-F5344CB8AC3E}">
        <p14:creationId xmlns:p14="http://schemas.microsoft.com/office/powerpoint/2010/main" val="1746621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36FF3BA-6AAD-E19C-D08F-3535F5596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Wouter en Ellen spreken elkaar toe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1382B83-E188-29B3-38D9-90CCBA5D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5844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54300-E89C-806A-3A26-0DAC114E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Huwelijksformulier, gelofte, ringwisseling, zegen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498D50-D950-221F-9902-971CD225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594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826D97-A8A1-7DE0-E672-48ECD1E47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sz="4000" b="1" dirty="0"/>
            </a:br>
            <a:r>
              <a:rPr lang="nl-NL" sz="4000" b="1" dirty="0"/>
              <a:t>Intochtslied: </a:t>
            </a:r>
            <a:r>
              <a:rPr lang="nl-NL" sz="4000" b="1" dirty="0" err="1"/>
              <a:t>Opw</a:t>
            </a:r>
            <a:r>
              <a:rPr lang="nl-NL" sz="4000" b="1" dirty="0"/>
              <a:t>. 553</a:t>
            </a:r>
            <a:br>
              <a:rPr lang="nl-NL" sz="4000" b="1" dirty="0"/>
            </a:br>
            <a:r>
              <a:rPr lang="nl-NL" sz="40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 Laat het feest zijn in de huizen ‘</a:t>
            </a:r>
            <a:br>
              <a:rPr lang="nl-NL" sz="3600" b="1" dirty="0"/>
            </a:br>
            <a:br>
              <a:rPr lang="nl-NL" sz="3600" b="1" dirty="0"/>
            </a:br>
            <a:endParaRPr lang="nl-NL" sz="36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472D4C-C0F1-D93F-2105-8E9A0145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3700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BCA61-E18A-CAE5-4309-47B56858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Luisteren naar </a:t>
            </a:r>
            <a:r>
              <a:rPr lang="nl-NL" sz="3600" b="1" dirty="0" err="1"/>
              <a:t>Jes</a:t>
            </a:r>
            <a:r>
              <a:rPr lang="nl-NL" sz="3600" b="1" dirty="0"/>
              <a:t> Music – ‘Zegen hen ‘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D39B63-68A9-E222-3773-774976E3E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915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516FEEEC-4F6E-6726-DA0E-44CA14756909}"/>
              </a:ext>
            </a:extLst>
          </p:cNvPr>
          <p:cNvSpPr txBox="1"/>
          <p:nvPr/>
        </p:nvSpPr>
        <p:spPr>
          <a:xfrm>
            <a:off x="429208" y="373224"/>
            <a:ext cx="834156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Het leven, verweven, vanaf dit moment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Hij hoort bij jou en jij bij hem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Zo stralend, genietend als een dag zonder eind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Een begin vandaag, als man en vrouw</a:t>
            </a:r>
            <a:br>
              <a:rPr lang="nl-NL" sz="3200" dirty="0">
                <a:latin typeface="+mj-lt"/>
              </a:rPr>
            </a:b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op de weg, die zij samen mogen gaan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met Uw liefde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zodat zij anderen tot zegen mogen zijn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In eenheid met U en met elkaar</a:t>
            </a:r>
            <a:endParaRPr lang="nl-NL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107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61577-ED1A-B445-A4AB-9A8C21CC6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5DECA71C-D460-688D-05E6-FA0F3676E167}"/>
              </a:ext>
            </a:extLst>
          </p:cNvPr>
          <p:cNvSpPr txBox="1"/>
          <p:nvPr/>
        </p:nvSpPr>
        <p:spPr>
          <a:xfrm>
            <a:off x="597159" y="354564"/>
            <a:ext cx="811763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Vergeet niet, verlaat nooit Gods liefde en trouw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Bind het als een sieraad om je hals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Dit teken, die zegen, schrijf het in je hart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Leef in Zijn waarheid elke dag</a:t>
            </a:r>
            <a:br>
              <a:rPr lang="nl-NL" sz="3200" dirty="0">
                <a:latin typeface="+mj-lt"/>
              </a:rPr>
            </a:b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op de weg, die zij samen mogen gaan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met Uw liefde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zodat zij anderen tot zegen mogen zijn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In eenheid met U en met elkaar</a:t>
            </a:r>
            <a:endParaRPr lang="nl-NL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3941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F0724-CC2A-43F1-9F1C-58C94F694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938F824-80A0-4965-D0B6-47C514CC6770}"/>
              </a:ext>
            </a:extLst>
          </p:cNvPr>
          <p:cNvSpPr txBox="1"/>
          <p:nvPr/>
        </p:nvSpPr>
        <p:spPr>
          <a:xfrm>
            <a:off x="550506" y="428178"/>
            <a:ext cx="820160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Want in liefde brengt Hij samen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En wat Hij samenbindt laat hij nooit los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Blijf dus vertrouwen, geloof en hoop in Hem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Want in liefde brengt Hij samen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En wat Hij samenbindt laat hij nooit los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Blijf dus vertrouwen, geloof en hoop in Hem</a:t>
            </a:r>
            <a:endParaRPr lang="nl-NL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4259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1B3EE-F145-FDBB-439E-02CAC1393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93434EC-065E-BABE-7F44-C64AA0F073A7}"/>
              </a:ext>
            </a:extLst>
          </p:cNvPr>
          <p:cNvSpPr txBox="1"/>
          <p:nvPr/>
        </p:nvSpPr>
        <p:spPr>
          <a:xfrm>
            <a:off x="485193" y="802433"/>
            <a:ext cx="824826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op de weg, die zij samen mogen gaan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met Uw liefde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Zegen hen zodat zij anderen tot zegen mogen zijn</a:t>
            </a:r>
            <a:br>
              <a:rPr lang="nl-NL" sz="3200" dirty="0">
                <a:latin typeface="+mj-lt"/>
              </a:rPr>
            </a:br>
            <a:r>
              <a:rPr lang="nl-NL" sz="3200" b="0" i="0" dirty="0">
                <a:solidFill>
                  <a:srgbClr val="242424"/>
                </a:solidFill>
                <a:effectLst/>
                <a:latin typeface="+mj-lt"/>
              </a:rPr>
              <a:t>In eenheid met U en met elkaar</a:t>
            </a:r>
            <a:endParaRPr lang="nl-NL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17533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6526D-98B6-62E0-C9DE-DD6042C3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Overhandiging trouwbijbel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3B82CD-68C6-334F-FC7C-20FDFA523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905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5D738-0137-8E48-167F-075FDC66F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Overhandigen geschenk door Kind en Eredienst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EC2F68-59B5-FE3B-9C52-3A114D73F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0627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F0C6E-8ED0-9715-5FB7-52E14AD1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Gebeden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FECCC4-FFC7-1210-7699-0B7277507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600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D741317-9115-ECE7-13AA-F5EAD45EFFD4}"/>
              </a:ext>
            </a:extLst>
          </p:cNvPr>
          <p:cNvSpPr txBox="1"/>
          <p:nvPr/>
        </p:nvSpPr>
        <p:spPr>
          <a:xfrm>
            <a:off x="895736" y="718458"/>
            <a:ext cx="7511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Collecte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C27BC2A-48B4-A767-06F4-5725B1720416}"/>
              </a:ext>
            </a:extLst>
          </p:cNvPr>
          <p:cNvSpPr txBox="1"/>
          <p:nvPr/>
        </p:nvSpPr>
        <p:spPr>
          <a:xfrm>
            <a:off x="1366933" y="1964382"/>
            <a:ext cx="64101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collecte in deze dienst is bestemd voor het werk van de kerk.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9EB678E-E6B4-A70F-92B1-3CA30EB5193A}"/>
              </a:ext>
            </a:extLst>
          </p:cNvPr>
          <p:cNvSpPr txBox="1"/>
          <p:nvPr/>
        </p:nvSpPr>
        <p:spPr>
          <a:xfrm>
            <a:off x="1782146" y="5115293"/>
            <a:ext cx="557970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Via de </a:t>
            </a:r>
            <a:r>
              <a:rPr kumimoji="0" lang="nl-NL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Scipio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-app van de Mariakerk kunt u thuis of in de kerk ook geven.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Graphics, logo, Lettertype, symbool&#10;&#10;Automatisch gegenereerde beschrijving">
            <a:extLst>
              <a:ext uri="{FF2B5EF4-FFF2-40B4-BE49-F238E27FC236}">
                <a16:creationId xmlns:a16="http://schemas.microsoft.com/office/drawing/2014/main" id="{F36E3CEC-BB11-140B-6E5B-4331647EC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480" y="4985228"/>
            <a:ext cx="1446245" cy="1361171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CA8F539-F62D-0468-04A4-AE5633CD6167}"/>
              </a:ext>
            </a:extLst>
          </p:cNvPr>
          <p:cNvSpPr txBox="1"/>
          <p:nvPr/>
        </p:nvSpPr>
        <p:spPr>
          <a:xfrm>
            <a:off x="1264294" y="3569418"/>
            <a:ext cx="6774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43037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10469-103A-5AFE-C4A4-56480F625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Slotlied: Sela</a:t>
            </a:r>
            <a:br>
              <a:rPr lang="nl-NL" sz="3600" b="1" dirty="0"/>
            </a:br>
            <a:r>
              <a:rPr lang="nl-NL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 Ik zal er zijn ‘</a:t>
            </a:r>
            <a:endParaRPr lang="nl-NL" sz="36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8344D5-3B7D-2B00-56CD-D47ED2D4B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01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FD17EA70-674F-4EF2-8DF3-C91BB5C85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36551"/>
            <a:ext cx="7886700" cy="176634"/>
          </a:xfrm>
        </p:spPr>
        <p:txBody>
          <a:bodyPr>
            <a:normAutofit fontScale="90000"/>
          </a:bodyPr>
          <a:lstStyle/>
          <a:p>
            <a:pPr eaLnBrk="1" hangingPunct="1"/>
            <a:endParaRPr lang="nl-NL" altLang="nl-NL" sz="3600" b="1" dirty="0">
              <a:latin typeface="Calibri" panose="020F0502020204030204" pitchFamily="34" charset="0"/>
            </a:endParaRPr>
          </a:p>
        </p:txBody>
      </p:sp>
      <p:sp>
        <p:nvSpPr>
          <p:cNvPr id="14339" name="Tijdelijke aanduiding voor tekst 2">
            <a:extLst>
              <a:ext uri="{FF2B5EF4-FFF2-40B4-BE49-F238E27FC236}">
                <a16:creationId xmlns:a16="http://schemas.microsoft.com/office/drawing/2014/main" id="{0A184048-A817-4FA9-A4D6-472419ECA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849086"/>
            <a:ext cx="7886700" cy="532787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Laat het feest zijn in de huizen,</a:t>
            </a:r>
            <a:b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mensen dansen op de straat.</a:t>
            </a:r>
            <a:b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 het onrecht buigt voor Jezus</a:t>
            </a:r>
            <a:b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het volk weer bidden gaat.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3600" dirty="0">
              <a:latin typeface="Aptos Display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 bergen, door de dalen:</a:t>
            </a:r>
            <a:b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hoor ons loflied overal.</a:t>
            </a:r>
            <a:b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 hemel en op aarde</a:t>
            </a:r>
            <a:b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 uw glorie komen zal.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B647897-5531-709F-DBFA-00261E0F0814}"/>
              </a:ext>
            </a:extLst>
          </p:cNvPr>
          <p:cNvSpPr txBox="1"/>
          <p:nvPr/>
        </p:nvSpPr>
        <p:spPr>
          <a:xfrm>
            <a:off x="401215" y="410547"/>
            <a:ext cx="823893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nl-NL" sz="3200" dirty="0"/>
              <a:t>Hoe wonderlijk mooi is uw eeuwige Naam. </a:t>
            </a:r>
            <a:br>
              <a:rPr lang="nl-NL" sz="3200" dirty="0"/>
            </a:br>
            <a:r>
              <a:rPr lang="nl-NL" sz="3200" dirty="0"/>
              <a:t>Verborgen aanwezig deelt U mijn bestaan.</a:t>
            </a:r>
            <a:br>
              <a:rPr lang="nl-NL" sz="3200" dirty="0"/>
            </a:br>
            <a:r>
              <a:rPr lang="nl-NL" sz="3200" dirty="0"/>
              <a:t>Waar ik ben, bent U: wat een kostbaar geheim.</a:t>
            </a:r>
            <a:br>
              <a:rPr lang="nl-NL" sz="3200" dirty="0"/>
            </a:br>
            <a:r>
              <a:rPr lang="nl-NL" sz="3200" dirty="0"/>
              <a:t>Uw naam is ‘Ik ben’ en ‘Ik zal er zijn’.</a:t>
            </a:r>
          </a:p>
          <a:p>
            <a:pPr>
              <a:buNone/>
            </a:pPr>
            <a:endParaRPr lang="nl-NL" sz="3200" dirty="0"/>
          </a:p>
          <a:p>
            <a:pPr>
              <a:buNone/>
            </a:pPr>
            <a:r>
              <a:rPr lang="nl-NL" sz="3200" dirty="0"/>
              <a:t> </a:t>
            </a:r>
          </a:p>
          <a:p>
            <a:r>
              <a:rPr lang="nl-NL" sz="3200" dirty="0"/>
              <a:t>Een boog in de wolken als teken van trouw,</a:t>
            </a:r>
            <a:br>
              <a:rPr lang="nl-NL" sz="3200" dirty="0"/>
            </a:br>
            <a:r>
              <a:rPr lang="nl-NL" sz="3200" dirty="0"/>
              <a:t>staat boven mijn leven, zegt: Ik ben bij jou!</a:t>
            </a:r>
            <a:br>
              <a:rPr lang="nl-NL" sz="3200" dirty="0"/>
            </a:br>
            <a:r>
              <a:rPr lang="nl-NL" sz="3200" dirty="0"/>
              <a:t>In tijden van vreugde, maar ook van verdriet,</a:t>
            </a:r>
            <a:br>
              <a:rPr lang="nl-NL" sz="3200" dirty="0"/>
            </a:br>
            <a:r>
              <a:rPr lang="nl-NL" sz="3200" dirty="0"/>
              <a:t>ben ik bij U veilig, U die mij ziet.</a:t>
            </a:r>
          </a:p>
        </p:txBody>
      </p:sp>
    </p:spTree>
    <p:extLst>
      <p:ext uri="{BB962C8B-B14F-4D97-AF65-F5344CB8AC3E}">
        <p14:creationId xmlns:p14="http://schemas.microsoft.com/office/powerpoint/2010/main" val="29401515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6BE06-0547-BA00-C615-A4E8C1A9B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9AB6638-6493-2E72-E69F-33129FD5BF70}"/>
              </a:ext>
            </a:extLst>
          </p:cNvPr>
          <p:cNvSpPr txBox="1"/>
          <p:nvPr/>
        </p:nvSpPr>
        <p:spPr>
          <a:xfrm>
            <a:off x="382555" y="251927"/>
            <a:ext cx="8369559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nl-NL" sz="3200" dirty="0"/>
              <a:t>De toekomst is zeker, ja eindeloos goed.</a:t>
            </a:r>
            <a:br>
              <a:rPr lang="nl-NL" sz="3200" dirty="0"/>
            </a:br>
            <a:r>
              <a:rPr lang="nl-NL" sz="3200" dirty="0"/>
              <a:t>Als ik eens moet sterven, als ik U ontmoet:</a:t>
            </a:r>
            <a:br>
              <a:rPr lang="nl-NL" sz="3200" dirty="0"/>
            </a:br>
            <a:r>
              <a:rPr lang="nl-NL" sz="3200" dirty="0"/>
              <a:t>dan droogt U mijn tranen, U noemt zelfs mijn naam.</a:t>
            </a:r>
            <a:br>
              <a:rPr lang="nl-NL" sz="3200" dirty="0"/>
            </a:br>
            <a:r>
              <a:rPr lang="nl-NL" sz="3200" dirty="0"/>
              <a:t>U blijft bij mij Jezus, laat mij niet gaan.</a:t>
            </a:r>
          </a:p>
          <a:p>
            <a:pPr>
              <a:buNone/>
            </a:pPr>
            <a:endParaRPr lang="nl-NL" sz="3200" dirty="0"/>
          </a:p>
          <a:p>
            <a:pPr>
              <a:buNone/>
            </a:pPr>
            <a:r>
              <a:rPr lang="nl-NL" sz="3200" dirty="0"/>
              <a:t> </a:t>
            </a:r>
          </a:p>
          <a:p>
            <a:r>
              <a:rPr lang="nl-NL" sz="3200" dirty="0"/>
              <a:t>‘Ik ben die Ik ben’ is uw eeuwige naam.</a:t>
            </a:r>
            <a:br>
              <a:rPr lang="nl-NL" sz="3200" dirty="0"/>
            </a:br>
            <a:r>
              <a:rPr lang="nl-NL" sz="3200" dirty="0"/>
              <a:t>Onnoembaar aanwezig deelt U mijn bestaan.</a:t>
            </a:r>
            <a:br>
              <a:rPr lang="nl-NL" sz="3200" dirty="0"/>
            </a:br>
            <a:r>
              <a:rPr lang="nl-NL" sz="3200" dirty="0"/>
              <a:t>Hoe adembenemend, ontroerend dichtbij:</a:t>
            </a:r>
            <a:br>
              <a:rPr lang="nl-NL" sz="3200" dirty="0"/>
            </a:br>
            <a:r>
              <a:rPr lang="nl-NL" sz="3200" dirty="0"/>
              <a:t>uw naam is ‘Ik ben’, en ‘Ik zal er zijn’.</a:t>
            </a:r>
          </a:p>
        </p:txBody>
      </p:sp>
    </p:spTree>
    <p:extLst>
      <p:ext uri="{BB962C8B-B14F-4D97-AF65-F5344CB8AC3E}">
        <p14:creationId xmlns:p14="http://schemas.microsoft.com/office/powerpoint/2010/main" val="15502620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57A26-7370-A57F-EBA4-17E25CBE5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5CE87BD-89E0-AF46-2151-62F33E1B1677}"/>
              </a:ext>
            </a:extLst>
          </p:cNvPr>
          <p:cNvSpPr txBox="1"/>
          <p:nvPr/>
        </p:nvSpPr>
        <p:spPr>
          <a:xfrm>
            <a:off x="606490" y="559837"/>
            <a:ext cx="795901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dirty="0"/>
              <a:t>O Naam aller namen, aan U alle eer.</a:t>
            </a:r>
            <a:br>
              <a:rPr lang="nl-NL" sz="3200" dirty="0"/>
            </a:br>
            <a:r>
              <a:rPr lang="nl-NL" sz="3200" dirty="0"/>
              <a:t>Niets kan mij ooit scheiden van Jezus mijn Heer:</a:t>
            </a:r>
            <a:br>
              <a:rPr lang="nl-NL" sz="3200" dirty="0"/>
            </a:br>
            <a:r>
              <a:rPr lang="nl-NL" sz="3200" dirty="0"/>
              <a:t>Geen dood en geen leven, geen moeite of pijn.</a:t>
            </a:r>
            <a:br>
              <a:rPr lang="nl-NL" sz="3200" dirty="0"/>
            </a:br>
            <a:r>
              <a:rPr lang="nl-NL" sz="3200" dirty="0"/>
              <a:t>Ik zal eeuwig zingen, dicht bij U zijn.</a:t>
            </a:r>
          </a:p>
        </p:txBody>
      </p:sp>
    </p:spTree>
    <p:extLst>
      <p:ext uri="{BB962C8B-B14F-4D97-AF65-F5344CB8AC3E}">
        <p14:creationId xmlns:p14="http://schemas.microsoft.com/office/powerpoint/2010/main" val="2353108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819E1-66A9-0151-03D0-6C9D64C93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Zegen voor iedereen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CC6D41-126E-8A1D-1D77-DE35D8614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60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tekst 2">
            <a:extLst>
              <a:ext uri="{FF2B5EF4-FFF2-40B4-BE49-F238E27FC236}">
                <a16:creationId xmlns:a16="http://schemas.microsoft.com/office/drawing/2014/main" id="{D968AC88-32A5-4398-856C-36B6562DD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798513"/>
            <a:ext cx="7886700" cy="4351337"/>
          </a:xfrm>
        </p:spPr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nl-NL" altLang="nl-NL" sz="3600" dirty="0">
                <a:latin typeface="+mj-lt"/>
              </a:rPr>
              <a:t>Laat Uw licht zien in het duister</a:t>
            </a:r>
            <a:br>
              <a:rPr lang="nl-NL" altLang="nl-NL" sz="3600" dirty="0">
                <a:latin typeface="+mj-lt"/>
              </a:rPr>
            </a:br>
            <a:r>
              <a:rPr lang="nl-NL" altLang="nl-NL" sz="3600" dirty="0">
                <a:latin typeface="+mj-lt"/>
              </a:rPr>
              <a:t>als wij buigen voor het kruis.</a:t>
            </a:r>
            <a:br>
              <a:rPr lang="nl-NL" altLang="nl-NL" sz="3600" dirty="0">
                <a:latin typeface="+mj-lt"/>
              </a:rPr>
            </a:br>
            <a:r>
              <a:rPr lang="nl-NL" altLang="nl-NL" sz="3600" dirty="0">
                <a:latin typeface="+mj-lt"/>
              </a:rPr>
              <a:t>Laat Uw heerlijkheid verschijnen</a:t>
            </a:r>
            <a:br>
              <a:rPr lang="nl-NL" altLang="nl-NL" sz="3600" dirty="0">
                <a:latin typeface="+mj-lt"/>
              </a:rPr>
            </a:br>
            <a:r>
              <a:rPr lang="nl-NL" altLang="nl-NL" sz="3600" dirty="0">
                <a:latin typeface="+mj-lt"/>
              </a:rPr>
              <a:t>in de wereld, in ons huis.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36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altLang="nl-NL" sz="3600" dirty="0">
                <a:latin typeface="+mj-lt"/>
              </a:rPr>
              <a:t>In de bergen, door de dalen:</a:t>
            </a:r>
            <a:br>
              <a:rPr lang="nl-NL" altLang="nl-NL" sz="3600" dirty="0">
                <a:latin typeface="+mj-lt"/>
              </a:rPr>
            </a:br>
            <a:r>
              <a:rPr lang="nl-NL" altLang="nl-NL" sz="3600" dirty="0">
                <a:latin typeface="+mj-lt"/>
              </a:rPr>
              <a:t>hoor ons loflied overal.</a:t>
            </a:r>
            <a:br>
              <a:rPr lang="nl-NL" altLang="nl-NL" sz="3600" dirty="0">
                <a:latin typeface="+mj-lt"/>
              </a:rPr>
            </a:br>
            <a:r>
              <a:rPr lang="nl-NL" altLang="nl-NL" sz="3600" dirty="0">
                <a:latin typeface="+mj-lt"/>
              </a:rPr>
              <a:t>In de hemel en op aarde</a:t>
            </a:r>
            <a:br>
              <a:rPr lang="nl-NL" altLang="nl-NL" sz="3600" dirty="0">
                <a:latin typeface="+mj-lt"/>
              </a:rPr>
            </a:br>
            <a:r>
              <a:rPr lang="nl-NL" altLang="nl-NL" sz="3600" dirty="0">
                <a:latin typeface="+mj-lt"/>
              </a:rPr>
              <a:t>als uw glorie komen zal.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jdelijke aanduiding voor tekst 2">
            <a:extLst>
              <a:ext uri="{FF2B5EF4-FFF2-40B4-BE49-F238E27FC236}">
                <a16:creationId xmlns:a16="http://schemas.microsoft.com/office/drawing/2014/main" id="{A41A9180-B6E7-4FFF-981E-F184A9EB3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07950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Halleluja, Halleluja -4x-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altLang="nl-NL" sz="3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de bergen, door de dalen:</a:t>
            </a:r>
            <a:b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hoor ons loflied overal. </a:t>
            </a:r>
            <a:b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de hemel en op aarde</a:t>
            </a:r>
            <a:b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sz="3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als uw glorie komen zal.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60385-D7E7-70D2-4B1F-05B9F9E2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Stil gebed, votum, groet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B1C56C-31C2-CAF4-F524-95E2CD27F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30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1FD3B-DF49-9B50-5E7E-28972DEA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Gebed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B86EFC-8DDE-6488-EF4D-F1B936B3F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062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6E01E-5C28-A874-23FA-0C820C85D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 err="1"/>
              <a:t>Opw</a:t>
            </a:r>
            <a:r>
              <a:rPr lang="nl-NL" sz="3600" b="1" dirty="0"/>
              <a:t>. 767</a:t>
            </a:r>
            <a:br>
              <a:rPr lang="nl-NL" sz="3600" b="1" dirty="0"/>
            </a:br>
            <a:r>
              <a:rPr lang="nl-NL" sz="36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 Familie ‘</a:t>
            </a:r>
            <a:endParaRPr lang="nl-NL" sz="36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1A3F82-216B-AFEE-6482-ED850055A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9158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1299</Words>
  <Application>Microsoft Office PowerPoint</Application>
  <PresentationFormat>Diavoorstelling (4:3)</PresentationFormat>
  <Paragraphs>126</Paragraphs>
  <Slides>43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43</vt:i4>
      </vt:variant>
    </vt:vector>
  </HeadingPairs>
  <TitlesOfParts>
    <vt:vector size="50" baseType="lpstr">
      <vt:lpstr>Aptos</vt:lpstr>
      <vt:lpstr>Aptos Display</vt:lpstr>
      <vt:lpstr>Arial</vt:lpstr>
      <vt:lpstr>Calibri</vt:lpstr>
      <vt:lpstr>Calibri Light</vt:lpstr>
      <vt:lpstr>Kantoorthema</vt:lpstr>
      <vt:lpstr>1_Kantoorthema</vt:lpstr>
      <vt:lpstr>Welkom in de trouwdienst van Ellen en Wouter</vt:lpstr>
      <vt:lpstr>Welkom voor iedereen</vt:lpstr>
      <vt:lpstr> Intochtslied: Opw. 553 ‘ Laat het feest zijn in de huizen ‘  </vt:lpstr>
      <vt:lpstr>PowerPoint-presentatie</vt:lpstr>
      <vt:lpstr>PowerPoint-presentatie</vt:lpstr>
      <vt:lpstr>PowerPoint-presentatie</vt:lpstr>
      <vt:lpstr>Stil gebed, votum, groet</vt:lpstr>
      <vt:lpstr>Gebed</vt:lpstr>
      <vt:lpstr>Opw. 767 ‘ Familie ‘</vt:lpstr>
      <vt:lpstr>PowerPoint-presentatie</vt:lpstr>
      <vt:lpstr>PowerPoint-presentatie</vt:lpstr>
      <vt:lpstr>PowerPoint-presentatie</vt:lpstr>
      <vt:lpstr>PowerPoint-presentatie</vt:lpstr>
      <vt:lpstr>Lezing: Spreuken 3: 3 – 7(NBV)</vt:lpstr>
      <vt:lpstr>PowerPoint-presentatie</vt:lpstr>
      <vt:lpstr>Overdenking</vt:lpstr>
      <vt:lpstr>PowerPoint-presentatie</vt:lpstr>
      <vt:lpstr>Opw. 797 ‘ Breng ons samen ‘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Wouter en Ellen spreken elkaar toe</vt:lpstr>
      <vt:lpstr>Huwelijksformulier, gelofte, ringwisseling, zegen</vt:lpstr>
      <vt:lpstr>Luisteren naar Jes Music – ‘Zegen hen ‘</vt:lpstr>
      <vt:lpstr>PowerPoint-presentatie</vt:lpstr>
      <vt:lpstr>PowerPoint-presentatie</vt:lpstr>
      <vt:lpstr>PowerPoint-presentatie</vt:lpstr>
      <vt:lpstr>PowerPoint-presentatie</vt:lpstr>
      <vt:lpstr>Overhandiging trouwbijbel</vt:lpstr>
      <vt:lpstr>Overhandigen geschenk door Kind en Eredienst</vt:lpstr>
      <vt:lpstr>Gebeden</vt:lpstr>
      <vt:lpstr>PowerPoint-presentatie</vt:lpstr>
      <vt:lpstr>Slotlied: Sela ‘ Ik zal er zijn ‘</vt:lpstr>
      <vt:lpstr>PowerPoint-presentatie</vt:lpstr>
      <vt:lpstr>PowerPoint-presentatie</vt:lpstr>
      <vt:lpstr>PowerPoint-presentatie</vt:lpstr>
      <vt:lpstr>Zegen voor iedereen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b</dc:creator>
  <cp:lastModifiedBy>Mariakerk Vollenhove</cp:lastModifiedBy>
  <cp:revision>2</cp:revision>
  <dcterms:created xsi:type="dcterms:W3CDTF">2025-05-05T14:40:43Z</dcterms:created>
  <dcterms:modified xsi:type="dcterms:W3CDTF">2025-05-07T11:40:20Z</dcterms:modified>
</cp:coreProperties>
</file>